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86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3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3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4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9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4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7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9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4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2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B25D-867A-4D6F-BFD9-474A7AC105DC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0BE91-68AB-48E2-A337-613D93B6D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0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 COUNTY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5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SDoHs</a:t>
            </a:r>
            <a:r>
              <a:rPr lang="en-US" dirty="0" smtClean="0"/>
              <a:t>- Life Expectancy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5800"/>
            <a:ext cx="97409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0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All-cause mortality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4200"/>
            <a:ext cx="9690100" cy="393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8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Ischemic Heart Disease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800" y="1866900"/>
            <a:ext cx="90043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2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Cerebrovascular Disease (Stroke)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0" y="1841500"/>
            <a:ext cx="91821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63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Tracheal, Bronchus, And Lung Cancer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0" y="1892300"/>
            <a:ext cx="92964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3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Skin Melanoma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0400"/>
            <a:ext cx="91313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09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plan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54375"/>
          </a:xfrm>
        </p:spPr>
        <p:txBody>
          <a:bodyPr/>
          <a:lstStyle/>
          <a:p>
            <a:r>
              <a:rPr lang="en-US" dirty="0" smtClean="0"/>
              <a:t>Create a change team</a:t>
            </a:r>
          </a:p>
          <a:p>
            <a:r>
              <a:rPr lang="en-US" dirty="0" smtClean="0"/>
              <a:t>Problem definition </a:t>
            </a:r>
          </a:p>
          <a:p>
            <a:r>
              <a:rPr lang="en-US" dirty="0" smtClean="0"/>
              <a:t>Define the Aim(s) of Your Team’s Intervention</a:t>
            </a:r>
            <a:endParaRPr lang="en-US" dirty="0"/>
          </a:p>
          <a:p>
            <a:r>
              <a:rPr lang="en-US" dirty="0" smtClean="0"/>
              <a:t>Design the intervention </a:t>
            </a:r>
          </a:p>
        </p:txBody>
      </p:sp>
    </p:spTree>
    <p:extLst>
      <p:ext uri="{BB962C8B-B14F-4D97-AF65-F5344CB8AC3E}">
        <p14:creationId xmlns:p14="http://schemas.microsoft.com/office/powerpoint/2010/main" val="132938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47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US COUNTY PERFORMANCE</vt:lpstr>
      <vt:lpstr>SDoHs- Life Expectancy </vt:lpstr>
      <vt:lpstr>All-cause mortality </vt:lpstr>
      <vt:lpstr>Ischemic Heart Disease</vt:lpstr>
      <vt:lpstr>Cerebrovascular Disease (Stroke) </vt:lpstr>
      <vt:lpstr>Tracheal, Bronchus, And Lung Cancer</vt:lpstr>
      <vt:lpstr>Malignant Skin Melanoma</vt:lpstr>
      <vt:lpstr>Action plan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COUNTY PERFORMANCE</dc:title>
  <dc:creator>admin</dc:creator>
  <cp:lastModifiedBy>admin</cp:lastModifiedBy>
  <cp:revision>5</cp:revision>
  <dcterms:created xsi:type="dcterms:W3CDTF">2020-11-04T16:31:18Z</dcterms:created>
  <dcterms:modified xsi:type="dcterms:W3CDTF">2020-11-04T17:11:21Z</dcterms:modified>
</cp:coreProperties>
</file>